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99" r:id="rId2"/>
    <p:sldId id="300" r:id="rId3"/>
    <p:sldId id="303" r:id="rId4"/>
    <p:sldId id="304" r:id="rId5"/>
    <p:sldId id="291" r:id="rId6"/>
    <p:sldId id="292" r:id="rId7"/>
    <p:sldId id="289" r:id="rId8"/>
    <p:sldId id="290" r:id="rId9"/>
    <p:sldId id="297" r:id="rId10"/>
    <p:sldId id="298" r:id="rId11"/>
    <p:sldId id="274" r:id="rId12"/>
    <p:sldId id="288" r:id="rId13"/>
    <p:sldId id="293" r:id="rId14"/>
    <p:sldId id="294" r:id="rId15"/>
    <p:sldId id="301" r:id="rId16"/>
    <p:sldId id="302" r:id="rId17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580976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Long Way 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diagonal, 1 headshot (tape on top of lower A)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an 8 foot wall instead of the 4 foot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C2E4230-A572-4523-9410-38B1B144C2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25668"/>
            <a:ext cx="7025776" cy="47767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Digging In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Digging In is a 20 round, 100 point, Comstock course of fire. There are 9 IPSC targets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009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Gamma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Rayz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Patrick Free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falling plates,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Texas star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Balance beam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C84061-885B-40DE-A881-88993957CE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24865"/>
            <a:ext cx="7025776" cy="385380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Gamma </a:t>
            </a:r>
            <a:r>
              <a:rPr lang="en-US" b="1" dirty="0" err="1"/>
              <a:t>Rayz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Gamma </a:t>
            </a:r>
            <a:r>
              <a:rPr lang="en-US" dirty="0" err="1"/>
              <a:t>Rayz</a:t>
            </a:r>
            <a:r>
              <a:rPr lang="en-US" dirty="0"/>
              <a:t> is a 25 round, 125 point, Comstock field course. There are 9 USPSA targets, 5 falling plates,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balance beam is part of the shooting area.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Something or Other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56B4F3-8DC9-4D01-8891-E2914B1536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2732"/>
            <a:ext cx="7025776" cy="373772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4AE930-F0CA-49AB-B9DA-7002C50CDFE9}"/>
              </a:ext>
            </a:extLst>
          </p:cNvPr>
          <p:cNvSpPr/>
          <p:nvPr/>
        </p:nvSpPr>
        <p:spPr>
          <a:xfrm>
            <a:off x="1182848" y="7080308"/>
            <a:ext cx="872455" cy="276837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746C58-6368-4553-BBCE-1A6686F79338}"/>
              </a:ext>
            </a:extLst>
          </p:cNvPr>
          <p:cNvSpPr/>
          <p:nvPr/>
        </p:nvSpPr>
        <p:spPr>
          <a:xfrm>
            <a:off x="5107499" y="7094289"/>
            <a:ext cx="872455" cy="276837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Something or Other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Something or Other is a 31 round, 155 point, Comstock field course. There are 15 IPSC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heels against either rearmost fault line (circled on diagram), outside the shooting area,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against either rearmost fault line, outside the shooting area. Loaded carbine is held with both hands, shouldered, pointed at either orange cone.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504217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Chicken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diagonal HC, 2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Far left target near mini popper is 2 + NS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FB4F9E9-67D0-457A-A150-3DC8A7B7E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2537"/>
            <a:ext cx="7025776" cy="416412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Big Chicken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Big Chicken is a 31 round, 155 point, Comstock field course. There are 14 USPSA targets, 1 colt popper, and 2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043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Long Way 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The Long Way Round is a 12 round, 60 point, Comstock short course. There are 5 USPSA targets, 1 colt popper,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mini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314518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Borrowed from Jake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Jake Martens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4B72DE-E15C-4FC4-A1D5-D9602C001F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0219" y="3246538"/>
            <a:ext cx="3054762" cy="5901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Borrowed from Jake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Borrowed from Jake is a 14 round, 70 point, Comstock medium course. There are 4 USPSA targets, 4 colt poppers,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Start position is toes touching X’s, facing </a:t>
            </a:r>
            <a:r>
              <a:rPr lang="en-US" dirty="0" err="1"/>
              <a:t>uprange</a:t>
            </a:r>
            <a:r>
              <a:rPr lang="en-US" dirty="0"/>
              <a:t>, both hands touching top surface of barrel A. Firearm is placed on barrel B OR barrel C, unloaded and unpropped. All magazines to be used on the stage must be placed on a barrel </a:t>
            </a:r>
            <a:r>
              <a:rPr lang="en-US" b="1" dirty="0"/>
              <a:t>WITHOUT</a:t>
            </a:r>
            <a:r>
              <a:rPr lang="en-US" dirty="0"/>
              <a:t> the firearm, including barrel A.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fault lines.</a:t>
            </a:r>
          </a:p>
        </p:txBody>
      </p:sp>
    </p:spTree>
    <p:extLst>
      <p:ext uri="{BB962C8B-B14F-4D97-AF65-F5344CB8AC3E}">
        <p14:creationId xmlns:p14="http://schemas.microsoft.com/office/powerpoint/2010/main" val="392931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Despicable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pull port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horizontal hard cover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EC7F43-0CE1-442E-872A-7EA84FD441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75956"/>
            <a:ext cx="7025776" cy="55804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Despicable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Despicable is an 18 round, 90 point, Comstock course of fire. There are 6 IPSC targets, 2 colt poppers,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Window prop must be closed with pull cord hanging unsupported and untouched.</a:t>
            </a:r>
          </a:p>
          <a:p>
            <a:endParaRPr lang="en-US" dirty="0"/>
          </a:p>
          <a:p>
            <a:r>
              <a:rPr lang="en-US" dirty="0"/>
              <a:t>Handgun start position is toes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on X’s.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143926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Thrown Down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or short fault line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11C150-E951-41D9-BDA6-7E7C28575D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81862"/>
            <a:ext cx="7025776" cy="37671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Thrown Down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Thrown Down is a 19 round, 95 point, Comstock medium course. There are 9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</a:t>
            </a:r>
            <a:r>
              <a:rPr lang="en-US" b="1" dirty="0"/>
              <a:t>unloaded </a:t>
            </a:r>
            <a:r>
              <a:rPr lang="en-US" dirty="0"/>
              <a:t>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</a:t>
            </a:r>
            <a:r>
              <a:rPr lang="en-US" b="1" dirty="0"/>
              <a:t>Unloaded</a:t>
            </a:r>
            <a:r>
              <a:rPr lang="en-US" dirty="0"/>
              <a:t>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4009532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Digging In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6E6A1DD-A360-480F-A001-B4DDC3B24D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334408"/>
            <a:ext cx="7025776" cy="55082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3000</TotalTime>
  <Words>1311</Words>
  <Application>Microsoft Office PowerPoint</Application>
  <PresentationFormat>Custom</PresentationFormat>
  <Paragraphs>164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227</cp:revision>
  <cp:lastPrinted>2016-01-15T21:54:08Z</cp:lastPrinted>
  <dcterms:created xsi:type="dcterms:W3CDTF">2002-08-21T12:11:08Z</dcterms:created>
  <dcterms:modified xsi:type="dcterms:W3CDTF">2020-09-08T18:17:22Z</dcterms:modified>
  <cp:category>Shooting</cp:category>
</cp:coreProperties>
</file>

<file path=docProps/thumbnail.jpeg>
</file>